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4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4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4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4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4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4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1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1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1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1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1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1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4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4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4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4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4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4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200mV 4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200mV 4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200mV 4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200mV 4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200mV 4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200mV 4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1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1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1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1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1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1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4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4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4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4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4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4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400mV 4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400mV 4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400mV 4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400mV 4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400mV 4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400mV 4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m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m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m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m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m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m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1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1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1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1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1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1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4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4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4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4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4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4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m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m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m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m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m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m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50mV 4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50mV 4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50mV 4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50mV 4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50mV 4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50mV 4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0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0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0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0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0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0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1s Posi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1s Posi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1s Posi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1s Posi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1s Posi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1s Posi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ngle Pulse 100mV 40s Negativo Standard Chip 1 Disp 1 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731520"/>
            <a:ext cx="3048000" cy="3048000"/>
          </a:xfrm>
          <a:prstGeom prst="rect">
            <a:avLst/>
          </a:prstGeom>
        </p:spPr>
      </p:pic>
      <p:pic>
        <p:nvPicPr>
          <p:cNvPr id="3" name="Picture 2" descr="Single Pulse 100mV 40s Negativo 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731520"/>
            <a:ext cx="3048000" cy="3048000"/>
          </a:xfrm>
          <a:prstGeom prst="rect">
            <a:avLst/>
          </a:prstGeom>
        </p:spPr>
      </p:pic>
      <p:pic>
        <p:nvPicPr>
          <p:cNvPr id="4" name="Picture 3" descr="Single Pulse 100mV 40s Negativo 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100mV 40s Negativo 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" y="382524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100mV 40s Negativo 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0" y="382524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100mV 40s Negativo 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160" y="382524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